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8" r:id="rId2"/>
    <p:sldId id="261" r:id="rId3"/>
    <p:sldId id="262" r:id="rId4"/>
    <p:sldId id="256" r:id="rId5"/>
    <p:sldId id="257" r:id="rId6"/>
    <p:sldId id="258" r:id="rId7"/>
    <p:sldId id="259" r:id="rId8"/>
    <p:sldId id="260" r:id="rId9"/>
    <p:sldId id="263" r:id="rId10"/>
    <p:sldId id="264" r:id="rId11"/>
    <p:sldId id="267" r:id="rId12"/>
    <p:sldId id="283" r:id="rId13"/>
    <p:sldId id="282" r:id="rId14"/>
    <p:sldId id="280" r:id="rId15"/>
    <p:sldId id="281" r:id="rId16"/>
    <p:sldId id="279" r:id="rId17"/>
    <p:sldId id="278" r:id="rId18"/>
    <p:sldId id="286" r:id="rId19"/>
    <p:sldId id="284" r:id="rId20"/>
    <p:sldId id="265" r:id="rId21"/>
    <p:sldId id="277" r:id="rId22"/>
    <p:sldId id="272" r:id="rId23"/>
    <p:sldId id="268" r:id="rId24"/>
    <p:sldId id="273" r:id="rId25"/>
    <p:sldId id="274" r:id="rId26"/>
    <p:sldId id="276" r:id="rId27"/>
    <p:sldId id="266" r:id="rId28"/>
    <p:sldId id="287" r:id="rId29"/>
    <p:sldId id="270" r:id="rId30"/>
    <p:sldId id="271" r:id="rId31"/>
    <p:sldId id="28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9" d="100"/>
          <a:sy n="119" d="100"/>
        </p:scale>
        <p:origin x="108"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1D35761D-748C-4925-9D67-2D09B52CB595}" type="datetimeFigureOut">
              <a:rPr lang="en-GB" smtClean="0"/>
              <a:t>21/05/2025</a:t>
            </a:fld>
            <a:endParaRPr lang="en-GB"/>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GB"/>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03F238DE-E5B0-478B-A3A5-2B7512D955B1}" type="slidenum">
              <a:rPr lang="en-GB" smtClean="0"/>
              <a:t>‹#›</a:t>
            </a:fld>
            <a:endParaRPr lang="en-GB"/>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0515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35761D-748C-4925-9D67-2D09B52CB595}"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3575718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35761D-748C-4925-9D67-2D09B52CB595}"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2320233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35761D-748C-4925-9D67-2D09B52CB595}"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F238DE-E5B0-478B-A3A5-2B7512D955B1}" type="slidenum">
              <a:rPr lang="en-GB" smtClean="0"/>
              <a:t>‹#›</a:t>
            </a:fld>
            <a:endParaRPr lang="en-GB"/>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69892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35761D-748C-4925-9D67-2D09B52CB595}"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770549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35761D-748C-4925-9D67-2D09B52CB595}"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3672274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35761D-748C-4925-9D67-2D09B52CB595}"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2967983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35761D-748C-4925-9D67-2D09B52CB595}"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2582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35761D-748C-4925-9D67-2D09B52CB595}"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3839862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A05C-3098-49F4-BE36-F869F069E4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21254F-00BC-4D2F-A600-5DC0A0007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4DA6A8-2A5A-4C8B-87C7-E0B706738281}"/>
              </a:ext>
            </a:extLst>
          </p:cNvPr>
          <p:cNvSpPr>
            <a:spLocks noGrp="1"/>
          </p:cNvSpPr>
          <p:nvPr>
            <p:ph type="dt" sz="half" idx="10"/>
          </p:nvPr>
        </p:nvSpPr>
        <p:spPr/>
        <p:txBody>
          <a:bodyPr/>
          <a:lstStyle/>
          <a:p>
            <a:fld id="{1D35761D-748C-4925-9D67-2D09B52CB595}" type="datetimeFigureOut">
              <a:rPr lang="en-GB" smtClean="0"/>
              <a:t>21/05/2025</a:t>
            </a:fld>
            <a:endParaRPr lang="en-GB"/>
          </a:p>
        </p:txBody>
      </p:sp>
      <p:sp>
        <p:nvSpPr>
          <p:cNvPr id="5" name="Footer Placeholder 4">
            <a:extLst>
              <a:ext uri="{FF2B5EF4-FFF2-40B4-BE49-F238E27FC236}">
                <a16:creationId xmlns:a16="http://schemas.microsoft.com/office/drawing/2014/main" id="{81DB675C-E21B-49E1-95AA-3F24B8BB56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8D040D-A8A7-4A38-86FE-F4C6B21A3C49}"/>
              </a:ext>
            </a:extLst>
          </p:cNvPr>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406604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35761D-748C-4925-9D67-2D09B52CB595}"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2124986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35761D-748C-4925-9D67-2D09B52CB595}"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150110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35761D-748C-4925-9D67-2D09B52CB595}"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3042099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35761D-748C-4925-9D67-2D09B52CB595}" type="datetimeFigureOut">
              <a:rPr lang="en-GB" smtClean="0"/>
              <a:t>21/05/2025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1639650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35761D-748C-4925-9D67-2D09B52CB595}"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2326890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35761D-748C-4925-9D67-2D09B52CB595}" type="datetimeFigureOut">
              <a:rPr lang="en-GB" smtClean="0"/>
              <a:t>21/05/2025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1203857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35761D-748C-4925-9D67-2D09B52CB595}"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3535149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35761D-748C-4925-9D67-2D09B52CB595}"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F238DE-E5B0-478B-A3A5-2B7512D955B1}" type="slidenum">
              <a:rPr lang="en-GB" smtClean="0"/>
              <a:t>‹#›</a:t>
            </a:fld>
            <a:endParaRPr lang="en-GB"/>
          </a:p>
        </p:txBody>
      </p:sp>
    </p:spTree>
    <p:extLst>
      <p:ext uri="{BB962C8B-B14F-4D97-AF65-F5344CB8AC3E}">
        <p14:creationId xmlns:p14="http://schemas.microsoft.com/office/powerpoint/2010/main" val="3607281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1D35761D-748C-4925-9D67-2D09B52CB595}" type="datetimeFigureOut">
              <a:rPr lang="en-GB" smtClean="0"/>
              <a:t>21/05/2025</a:t>
            </a:fld>
            <a:endParaRPr lang="en-GB"/>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GB"/>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03F238DE-E5B0-478B-A3A5-2B7512D955B1}" type="slidenum">
              <a:rPr lang="en-GB" smtClean="0"/>
              <a:t>‹#›</a:t>
            </a:fld>
            <a:endParaRPr lang="en-GB"/>
          </a:p>
        </p:txBody>
      </p:sp>
    </p:spTree>
    <p:extLst>
      <p:ext uri="{BB962C8B-B14F-4D97-AF65-F5344CB8AC3E}">
        <p14:creationId xmlns:p14="http://schemas.microsoft.com/office/powerpoint/2010/main" val="3810119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6425B0-3B7D-4EB0-B534-1CBEBA59CBE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5938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14422-59C2-4C5D-8F95-655F834A8833}"/>
              </a:ext>
            </a:extLst>
          </p:cNvPr>
          <p:cNvSpPr>
            <a:spLocks noGrp="1"/>
          </p:cNvSpPr>
          <p:nvPr>
            <p:ph type="title"/>
          </p:nvPr>
        </p:nvSpPr>
        <p:spPr/>
        <p:txBody>
          <a:bodyPr/>
          <a:lstStyle/>
          <a:p>
            <a:r>
              <a:rPr lang="en-GB" dirty="0">
                <a:latin typeface="Agency FB" panose="020B0503020202020204" pitchFamily="34" charset="0"/>
              </a:rPr>
              <a:t>1) Freedom in </a:t>
            </a:r>
          </a:p>
        </p:txBody>
      </p:sp>
      <p:sp>
        <p:nvSpPr>
          <p:cNvPr id="3" name="Text Placeholder 2">
            <a:extLst>
              <a:ext uri="{FF2B5EF4-FFF2-40B4-BE49-F238E27FC236}">
                <a16:creationId xmlns:a16="http://schemas.microsoft.com/office/drawing/2014/main" id="{71292CBB-6657-45FF-AFC3-8DE5E92D0AC0}"/>
              </a:ext>
            </a:extLst>
          </p:cNvPr>
          <p:cNvSpPr>
            <a:spLocks noGrp="1"/>
          </p:cNvSpPr>
          <p:nvPr>
            <p:ph type="body" idx="1"/>
          </p:nvPr>
        </p:nvSpPr>
        <p:spPr/>
        <p:txBody>
          <a:bodyPr/>
          <a:lstStyle/>
          <a:p>
            <a:endParaRPr lang="en-GB"/>
          </a:p>
        </p:txBody>
      </p:sp>
      <p:pic>
        <p:nvPicPr>
          <p:cNvPr id="4" name="Picture 3">
            <a:extLst>
              <a:ext uri="{FF2B5EF4-FFF2-40B4-BE49-F238E27FC236}">
                <a16:creationId xmlns:a16="http://schemas.microsoft.com/office/drawing/2014/main" id="{C45C212E-B22C-4E30-A4D8-02B22E9E91D2}"/>
              </a:ext>
            </a:extLst>
          </p:cNvPr>
          <p:cNvPicPr>
            <a:picLocks noChangeAspect="1"/>
          </p:cNvPicPr>
          <p:nvPr/>
        </p:nvPicPr>
        <p:blipFill>
          <a:blip r:embed="rId2"/>
          <a:stretch>
            <a:fillRect/>
          </a:stretch>
        </p:blipFill>
        <p:spPr>
          <a:xfrm>
            <a:off x="4981073" y="125637"/>
            <a:ext cx="5007998" cy="3753650"/>
          </a:xfrm>
          <a:prstGeom prst="rect">
            <a:avLst/>
          </a:prstGeom>
        </p:spPr>
      </p:pic>
    </p:spTree>
    <p:extLst>
      <p:ext uri="{BB962C8B-B14F-4D97-AF65-F5344CB8AC3E}">
        <p14:creationId xmlns:p14="http://schemas.microsoft.com/office/powerpoint/2010/main" val="155026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lion-king-1994-mufasa-dies-ytshorts.savetube.me">
            <a:hlinkClick r:id="" action="ppaction://media"/>
            <a:extLst>
              <a:ext uri="{FF2B5EF4-FFF2-40B4-BE49-F238E27FC236}">
                <a16:creationId xmlns:a16="http://schemas.microsoft.com/office/drawing/2014/main" id="{6093A6D9-3212-433A-937E-5385EC38D9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4476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1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C23F-031A-4FDC-8F4D-02FD97B52895}"/>
              </a:ext>
            </a:extLst>
          </p:cNvPr>
          <p:cNvSpPr>
            <a:spLocks noGrp="1"/>
          </p:cNvSpPr>
          <p:nvPr>
            <p:ph type="title"/>
          </p:nvPr>
        </p:nvSpPr>
        <p:spPr/>
        <p:txBody>
          <a:bodyPr/>
          <a:lstStyle/>
          <a:p>
            <a:r>
              <a:rPr lang="en-GB" dirty="0">
                <a:latin typeface="Agency FB" panose="020B0503020202020204" pitchFamily="34" charset="0"/>
              </a:rPr>
              <a:t>First reaction</a:t>
            </a:r>
          </a:p>
        </p:txBody>
      </p:sp>
      <p:sp>
        <p:nvSpPr>
          <p:cNvPr id="3" name="Content Placeholder 2">
            <a:extLst>
              <a:ext uri="{FF2B5EF4-FFF2-40B4-BE49-F238E27FC236}">
                <a16:creationId xmlns:a16="http://schemas.microsoft.com/office/drawing/2014/main" id="{E9352E10-C67C-469D-A9BC-95B7DA510D77}"/>
              </a:ext>
            </a:extLst>
          </p:cNvPr>
          <p:cNvSpPr>
            <a:spLocks noGrp="1"/>
          </p:cNvSpPr>
          <p:nvPr>
            <p:ph sz="quarter" idx="13"/>
          </p:nvPr>
        </p:nvSpPr>
        <p:spPr/>
        <p:txBody>
          <a:bodyPr>
            <a:normAutofit/>
          </a:bodyPr>
          <a:lstStyle/>
          <a:p>
            <a:r>
              <a:rPr lang="en-GB" sz="2400" dirty="0">
                <a:latin typeface="Agency FB" panose="020B0503020202020204" pitchFamily="34" charset="0"/>
              </a:rPr>
              <a:t>This was not the mood I was wanting right now!!!</a:t>
            </a:r>
          </a:p>
          <a:p>
            <a:r>
              <a:rPr lang="en-GB" sz="2400" dirty="0">
                <a:latin typeface="Agency FB" panose="020B0503020202020204" pitchFamily="34" charset="0"/>
              </a:rPr>
              <a:t>But why?!?!</a:t>
            </a:r>
          </a:p>
          <a:p>
            <a:r>
              <a:rPr lang="en-GB" sz="2400" dirty="0">
                <a:latin typeface="Agency FB" panose="020B0503020202020204" pitchFamily="34" charset="0"/>
              </a:rPr>
              <a:t>That’s not how I would have written it</a:t>
            </a:r>
          </a:p>
          <a:p>
            <a:r>
              <a:rPr lang="en-GB" sz="2400" dirty="0">
                <a:latin typeface="Agency FB" panose="020B0503020202020204" pitchFamily="34" charset="0"/>
              </a:rPr>
              <a:t>Knew that was going to happen</a:t>
            </a:r>
          </a:p>
          <a:p>
            <a:endParaRPr lang="en-GB" sz="2400" dirty="0">
              <a:latin typeface="Agency FB" panose="020B0503020202020204" pitchFamily="34" charset="0"/>
            </a:endParaRPr>
          </a:p>
        </p:txBody>
      </p:sp>
      <p:pic>
        <p:nvPicPr>
          <p:cNvPr id="5" name="Content Placeholder 4">
            <a:extLst>
              <a:ext uri="{FF2B5EF4-FFF2-40B4-BE49-F238E27FC236}">
                <a16:creationId xmlns:a16="http://schemas.microsoft.com/office/drawing/2014/main" id="{50F3803F-4DD3-495D-A44B-6F0614110C1B}"/>
              </a:ext>
            </a:extLst>
          </p:cNvPr>
          <p:cNvPicPr>
            <a:picLocks noGrp="1" noChangeAspect="1"/>
          </p:cNvPicPr>
          <p:nvPr>
            <p:ph sz="quarter" idx="14"/>
          </p:nvPr>
        </p:nvPicPr>
        <p:blipFill>
          <a:blip r:embed="rId2"/>
          <a:stretch>
            <a:fillRect/>
          </a:stretch>
        </p:blipFill>
        <p:spPr>
          <a:xfrm>
            <a:off x="5994400" y="2070687"/>
            <a:ext cx="5086350" cy="3297650"/>
          </a:xfrm>
          <a:prstGeom prst="rect">
            <a:avLst/>
          </a:prstGeom>
        </p:spPr>
      </p:pic>
    </p:spTree>
    <p:extLst>
      <p:ext uri="{BB962C8B-B14F-4D97-AF65-F5344CB8AC3E}">
        <p14:creationId xmlns:p14="http://schemas.microsoft.com/office/powerpoint/2010/main" val="4071498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AE8C-BA16-4E46-BA08-3B6E97A85C5B}"/>
              </a:ext>
            </a:extLst>
          </p:cNvPr>
          <p:cNvSpPr>
            <a:spLocks noGrp="1"/>
          </p:cNvSpPr>
          <p:nvPr>
            <p:ph type="title"/>
          </p:nvPr>
        </p:nvSpPr>
        <p:spPr/>
        <p:txBody>
          <a:bodyPr/>
          <a:lstStyle/>
          <a:p>
            <a:r>
              <a:rPr lang="en-GB" dirty="0">
                <a:latin typeface="Agency FB" panose="020B0503020202020204" pitchFamily="34" charset="0"/>
              </a:rPr>
              <a:t>Every story</a:t>
            </a:r>
          </a:p>
        </p:txBody>
      </p:sp>
      <p:sp>
        <p:nvSpPr>
          <p:cNvPr id="3" name="Content Placeholder 2">
            <a:extLst>
              <a:ext uri="{FF2B5EF4-FFF2-40B4-BE49-F238E27FC236}">
                <a16:creationId xmlns:a16="http://schemas.microsoft.com/office/drawing/2014/main" id="{6919B138-4143-4022-8D95-30CFB4BD664D}"/>
              </a:ext>
            </a:extLst>
          </p:cNvPr>
          <p:cNvSpPr>
            <a:spLocks noGrp="1"/>
          </p:cNvSpPr>
          <p:nvPr>
            <p:ph sz="quarter" idx="13"/>
          </p:nvPr>
        </p:nvSpPr>
        <p:spPr>
          <a:xfrm>
            <a:off x="685801" y="1843940"/>
            <a:ext cx="5088714" cy="3311189"/>
          </a:xfrm>
        </p:spPr>
        <p:txBody>
          <a:bodyPr>
            <a:noAutofit/>
          </a:bodyPr>
          <a:lstStyle/>
          <a:p>
            <a:r>
              <a:rPr lang="en-GB" sz="2400" dirty="0" err="1">
                <a:latin typeface="Agency FB" panose="020B0503020202020204" pitchFamily="34" charset="0"/>
              </a:rPr>
              <a:t>Villian</a:t>
            </a:r>
            <a:r>
              <a:rPr lang="en-GB" sz="2400" dirty="0">
                <a:latin typeface="Agency FB" panose="020B0503020202020204" pitchFamily="34" charset="0"/>
              </a:rPr>
              <a:t>= devil</a:t>
            </a:r>
          </a:p>
          <a:p>
            <a:r>
              <a:rPr lang="en-GB" sz="2400" dirty="0">
                <a:latin typeface="Agency FB" panose="020B0503020202020204" pitchFamily="34" charset="0"/>
              </a:rPr>
              <a:t>Hero=Jesus</a:t>
            </a:r>
          </a:p>
          <a:p>
            <a:r>
              <a:rPr lang="en-GB" sz="2400" dirty="0">
                <a:latin typeface="Agency FB" panose="020B0503020202020204" pitchFamily="34" charset="0"/>
              </a:rPr>
              <a:t>This hero has some friends= disciples</a:t>
            </a:r>
          </a:p>
          <a:p>
            <a:r>
              <a:rPr lang="en-GB" sz="2400" dirty="0">
                <a:latin typeface="Agency FB" panose="020B0503020202020204" pitchFamily="34" charset="0"/>
              </a:rPr>
              <a:t>The big battle= the cross</a:t>
            </a:r>
          </a:p>
          <a:p>
            <a:r>
              <a:rPr lang="en-GB" sz="2400" dirty="0">
                <a:latin typeface="Agency FB" panose="020B0503020202020204" pitchFamily="34" charset="0"/>
              </a:rPr>
              <a:t>All seems lost but………..</a:t>
            </a:r>
          </a:p>
          <a:p>
            <a:r>
              <a:rPr lang="en-GB" sz="2400" dirty="0">
                <a:latin typeface="Agency FB" panose="020B0503020202020204" pitchFamily="34" charset="0"/>
              </a:rPr>
              <a:t>Then the </a:t>
            </a:r>
            <a:r>
              <a:rPr lang="en-GB" sz="2400" dirty="0" err="1">
                <a:latin typeface="Agency FB" panose="020B0503020202020204" pitchFamily="34" charset="0"/>
              </a:rPr>
              <a:t>trumph</a:t>
            </a:r>
            <a:endParaRPr lang="en-GB" sz="2400" dirty="0">
              <a:latin typeface="Agency FB" panose="020B0503020202020204" pitchFamily="34" charset="0"/>
            </a:endParaRPr>
          </a:p>
        </p:txBody>
      </p:sp>
      <p:pic>
        <p:nvPicPr>
          <p:cNvPr id="1026" name="Picture 2" descr="Bible Open On Open Field Background, Holy Bible With Pictures, Bible ...">
            <a:extLst>
              <a:ext uri="{FF2B5EF4-FFF2-40B4-BE49-F238E27FC236}">
                <a16:creationId xmlns:a16="http://schemas.microsoft.com/office/drawing/2014/main" id="{9BFC3464-12A5-4C6D-B29A-5D24BFE05B30}"/>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280150" y="2457450"/>
            <a:ext cx="451485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756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5570-C0D0-4FD1-8F76-08FCC267D57C}"/>
              </a:ext>
            </a:extLst>
          </p:cNvPr>
          <p:cNvSpPr>
            <a:spLocks noGrp="1"/>
          </p:cNvSpPr>
          <p:nvPr>
            <p:ph type="title"/>
          </p:nvPr>
        </p:nvSpPr>
        <p:spPr/>
        <p:txBody>
          <a:bodyPr/>
          <a:lstStyle/>
          <a:p>
            <a:r>
              <a:rPr lang="en-GB" dirty="0">
                <a:latin typeface="Agency FB" panose="020B0503020202020204" pitchFamily="34" charset="0"/>
              </a:rPr>
              <a:t>Galatians 3:26-29</a:t>
            </a:r>
          </a:p>
        </p:txBody>
      </p:sp>
      <p:sp>
        <p:nvSpPr>
          <p:cNvPr id="3" name="Content Placeholder 2">
            <a:extLst>
              <a:ext uri="{FF2B5EF4-FFF2-40B4-BE49-F238E27FC236}">
                <a16:creationId xmlns:a16="http://schemas.microsoft.com/office/drawing/2014/main" id="{F566C98F-D53A-4B7E-A22F-0F878FB61B10}"/>
              </a:ext>
            </a:extLst>
          </p:cNvPr>
          <p:cNvSpPr>
            <a:spLocks noGrp="1"/>
          </p:cNvSpPr>
          <p:nvPr>
            <p:ph sz="quarter" idx="13"/>
          </p:nvPr>
        </p:nvSpPr>
        <p:spPr>
          <a:xfrm>
            <a:off x="269261" y="1628275"/>
            <a:ext cx="5959642" cy="4243136"/>
          </a:xfrm>
        </p:spPr>
        <p:txBody>
          <a:bodyPr>
            <a:noAutofit/>
          </a:bodyPr>
          <a:lstStyle/>
          <a:p>
            <a:pPr marL="0" indent="0">
              <a:buNone/>
            </a:pPr>
            <a:r>
              <a:rPr lang="en-GB" sz="2400" dirty="0">
                <a:latin typeface="Agency FB" panose="020B0503020202020204" pitchFamily="34" charset="0"/>
              </a:rPr>
              <a:t>or in Christ Jesus you are all sons of God, through faith. 27 For as many of you as were baptized into Christ have put on Christ. 28 There is neither Jew nor Greek, there is neither slave nor free, there is no male and female, for you are all one in Christ Jesus. 29 And if you are Christ's, then you are Abraham's offspring, heirs according to promise.</a:t>
            </a:r>
          </a:p>
        </p:txBody>
      </p:sp>
      <p:pic>
        <p:nvPicPr>
          <p:cNvPr id="5" name="Content Placeholder 4">
            <a:extLst>
              <a:ext uri="{FF2B5EF4-FFF2-40B4-BE49-F238E27FC236}">
                <a16:creationId xmlns:a16="http://schemas.microsoft.com/office/drawing/2014/main" id="{EF0BC3EA-F41E-4F8F-914A-E0E3DA18EB2F}"/>
              </a:ext>
            </a:extLst>
          </p:cNvPr>
          <p:cNvPicPr>
            <a:picLocks noGrp="1" noChangeAspect="1"/>
          </p:cNvPicPr>
          <p:nvPr>
            <p:ph sz="quarter" idx="14"/>
          </p:nvPr>
        </p:nvPicPr>
        <p:blipFill>
          <a:blip r:embed="rId2"/>
          <a:stretch>
            <a:fillRect/>
          </a:stretch>
        </p:blipFill>
        <p:spPr>
          <a:xfrm>
            <a:off x="6645444" y="1773237"/>
            <a:ext cx="4853780" cy="3372835"/>
          </a:xfrm>
          <a:prstGeom prst="rect">
            <a:avLst/>
          </a:prstGeom>
        </p:spPr>
      </p:pic>
    </p:spTree>
    <p:extLst>
      <p:ext uri="{BB962C8B-B14F-4D97-AF65-F5344CB8AC3E}">
        <p14:creationId xmlns:p14="http://schemas.microsoft.com/office/powerpoint/2010/main" val="1076981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F6DF7-018A-485B-9C27-BF2D7F7035FE}"/>
              </a:ext>
            </a:extLst>
          </p:cNvPr>
          <p:cNvSpPr>
            <a:spLocks noGrp="1"/>
          </p:cNvSpPr>
          <p:nvPr>
            <p:ph type="title"/>
          </p:nvPr>
        </p:nvSpPr>
        <p:spPr/>
        <p:txBody>
          <a:bodyPr/>
          <a:lstStyle/>
          <a:p>
            <a:r>
              <a:rPr lang="en-GB" dirty="0"/>
              <a:t>Slave to heir</a:t>
            </a:r>
          </a:p>
        </p:txBody>
      </p:sp>
      <p:pic>
        <p:nvPicPr>
          <p:cNvPr id="5" name="Content Placeholder 4">
            <a:extLst>
              <a:ext uri="{FF2B5EF4-FFF2-40B4-BE49-F238E27FC236}">
                <a16:creationId xmlns:a16="http://schemas.microsoft.com/office/drawing/2014/main" id="{13CAD2D7-6EB5-4FBF-8CC9-C9DDCBBDC1F5}"/>
              </a:ext>
            </a:extLst>
          </p:cNvPr>
          <p:cNvPicPr>
            <a:picLocks noGrp="1" noChangeAspect="1"/>
          </p:cNvPicPr>
          <p:nvPr>
            <p:ph sz="quarter" idx="14"/>
          </p:nvPr>
        </p:nvPicPr>
        <p:blipFill>
          <a:blip r:embed="rId2"/>
          <a:stretch>
            <a:fillRect/>
          </a:stretch>
        </p:blipFill>
        <p:spPr>
          <a:xfrm>
            <a:off x="6881812" y="2063750"/>
            <a:ext cx="3311525" cy="3311525"/>
          </a:xfrm>
          <a:prstGeom prst="rect">
            <a:avLst/>
          </a:prstGeom>
        </p:spPr>
      </p:pic>
      <p:pic>
        <p:nvPicPr>
          <p:cNvPr id="2052" name="Picture 4" descr="Slave Trade Chains">
            <a:extLst>
              <a:ext uri="{FF2B5EF4-FFF2-40B4-BE49-F238E27FC236}">
                <a16:creationId xmlns:a16="http://schemas.microsoft.com/office/drawing/2014/main" id="{456C506E-3BBA-498F-9B07-4164E03AF141}"/>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748064" y="2063750"/>
            <a:ext cx="4963409" cy="331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459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24EC-FCDD-40D7-9965-7F173B64A8F1}"/>
              </a:ext>
            </a:extLst>
          </p:cNvPr>
          <p:cNvSpPr>
            <a:spLocks noGrp="1"/>
          </p:cNvSpPr>
          <p:nvPr>
            <p:ph type="title"/>
          </p:nvPr>
        </p:nvSpPr>
        <p:spPr/>
        <p:txBody>
          <a:bodyPr/>
          <a:lstStyle/>
          <a:p>
            <a:r>
              <a:rPr lang="en-GB" dirty="0">
                <a:latin typeface="Agency FB" panose="020B0503020202020204" pitchFamily="34" charset="0"/>
              </a:rPr>
              <a:t>Verse 4-6</a:t>
            </a:r>
          </a:p>
        </p:txBody>
      </p:sp>
      <p:sp>
        <p:nvSpPr>
          <p:cNvPr id="3" name="Content Placeholder 2">
            <a:extLst>
              <a:ext uri="{FF2B5EF4-FFF2-40B4-BE49-F238E27FC236}">
                <a16:creationId xmlns:a16="http://schemas.microsoft.com/office/drawing/2014/main" id="{632A3500-1190-4C6D-B7F6-164415B824CA}"/>
              </a:ext>
            </a:extLst>
          </p:cNvPr>
          <p:cNvSpPr>
            <a:spLocks noGrp="1"/>
          </p:cNvSpPr>
          <p:nvPr>
            <p:ph sz="quarter" idx="13"/>
          </p:nvPr>
        </p:nvSpPr>
        <p:spPr>
          <a:xfrm>
            <a:off x="385010" y="1773405"/>
            <a:ext cx="5141495" cy="3311189"/>
          </a:xfrm>
        </p:spPr>
        <p:txBody>
          <a:bodyPr>
            <a:noAutofit/>
          </a:bodyPr>
          <a:lstStyle/>
          <a:p>
            <a:pPr marL="0" indent="0">
              <a:buNone/>
            </a:pPr>
            <a:r>
              <a:rPr lang="en-GB" sz="2400" dirty="0">
                <a:latin typeface="Agency FB" panose="020B0503020202020204" pitchFamily="34" charset="0"/>
              </a:rPr>
              <a:t>But when the fullness of time had come, God sent forth his Son, born of woman, born under the law, 5 to redeem those who were under the law, so that we might receive adoption as sons. 6 And because you are sons, God has sent the Spirit of his Son into our hearts, crying, “Abba! Father!”</a:t>
            </a:r>
          </a:p>
        </p:txBody>
      </p:sp>
      <p:pic>
        <p:nvPicPr>
          <p:cNvPr id="5" name="Content Placeholder 4">
            <a:extLst>
              <a:ext uri="{FF2B5EF4-FFF2-40B4-BE49-F238E27FC236}">
                <a16:creationId xmlns:a16="http://schemas.microsoft.com/office/drawing/2014/main" id="{965D9EE9-7B73-4FCE-AC5C-2FC7B2D688DA}"/>
              </a:ext>
            </a:extLst>
          </p:cNvPr>
          <p:cNvPicPr>
            <a:picLocks noGrp="1" noChangeAspect="1"/>
          </p:cNvPicPr>
          <p:nvPr>
            <p:ph sz="quarter" idx="14"/>
          </p:nvPr>
        </p:nvPicPr>
        <p:blipFill>
          <a:blip r:embed="rId2"/>
          <a:stretch>
            <a:fillRect/>
          </a:stretch>
        </p:blipFill>
        <p:spPr>
          <a:xfrm>
            <a:off x="6267810" y="1773405"/>
            <a:ext cx="4514850" cy="3009900"/>
          </a:xfrm>
          <a:prstGeom prst="rect">
            <a:avLst/>
          </a:prstGeom>
        </p:spPr>
      </p:pic>
    </p:spTree>
    <p:extLst>
      <p:ext uri="{BB962C8B-B14F-4D97-AF65-F5344CB8AC3E}">
        <p14:creationId xmlns:p14="http://schemas.microsoft.com/office/powerpoint/2010/main" val="1138717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E213-734C-48A6-8EE8-F5AAA0808B39}"/>
              </a:ext>
            </a:extLst>
          </p:cNvPr>
          <p:cNvSpPr>
            <a:spLocks noGrp="1"/>
          </p:cNvSpPr>
          <p:nvPr>
            <p:ph type="title"/>
          </p:nvPr>
        </p:nvSpPr>
        <p:spPr/>
        <p:txBody>
          <a:bodyPr/>
          <a:lstStyle/>
          <a:p>
            <a:r>
              <a:rPr lang="en-GB" dirty="0">
                <a:latin typeface="Agency FB" panose="020B0503020202020204" pitchFamily="34" charset="0"/>
              </a:rPr>
              <a:t>John 14:2-3</a:t>
            </a:r>
          </a:p>
        </p:txBody>
      </p:sp>
      <p:sp>
        <p:nvSpPr>
          <p:cNvPr id="3" name="Content Placeholder 2">
            <a:extLst>
              <a:ext uri="{FF2B5EF4-FFF2-40B4-BE49-F238E27FC236}">
                <a16:creationId xmlns:a16="http://schemas.microsoft.com/office/drawing/2014/main" id="{8C7F5F97-38FF-4DE4-9BCB-5CFFF6675BE8}"/>
              </a:ext>
            </a:extLst>
          </p:cNvPr>
          <p:cNvSpPr>
            <a:spLocks noGrp="1"/>
          </p:cNvSpPr>
          <p:nvPr>
            <p:ph sz="quarter" idx="13"/>
          </p:nvPr>
        </p:nvSpPr>
        <p:spPr>
          <a:xfrm>
            <a:off x="497306" y="2063917"/>
            <a:ext cx="4836694" cy="3311189"/>
          </a:xfrm>
        </p:spPr>
        <p:txBody>
          <a:bodyPr>
            <a:normAutofit/>
          </a:bodyPr>
          <a:lstStyle/>
          <a:p>
            <a:pPr marL="0" indent="0">
              <a:buNone/>
            </a:pPr>
            <a:r>
              <a:rPr lang="en-GB" sz="2400" dirty="0">
                <a:latin typeface="Agency FB" panose="020B0503020202020204" pitchFamily="34" charset="0"/>
              </a:rPr>
              <a:t>In my Father's house are many rooms. If it were not so, would I have told you that I go to prepare a place for you? 3 And if I go and prepare a place for you, I will come again and will take you to myself, that where I am you may be also.</a:t>
            </a:r>
          </a:p>
        </p:txBody>
      </p:sp>
      <p:pic>
        <p:nvPicPr>
          <p:cNvPr id="3074" name="Picture 2" descr="Will it Matter if We Have Many Rooms or Mansions in Heaven ...">
            <a:extLst>
              <a:ext uri="{FF2B5EF4-FFF2-40B4-BE49-F238E27FC236}">
                <a16:creationId xmlns:a16="http://schemas.microsoft.com/office/drawing/2014/main" id="{4F678E45-54CC-4A7D-9EBA-56FF17FEFF46}"/>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81952" y="2100012"/>
            <a:ext cx="5100731" cy="265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921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9B9A-7542-439D-8814-154180E8868A}"/>
              </a:ext>
            </a:extLst>
          </p:cNvPr>
          <p:cNvSpPr>
            <a:spLocks noGrp="1"/>
          </p:cNvSpPr>
          <p:nvPr>
            <p:ph type="title"/>
          </p:nvPr>
        </p:nvSpPr>
        <p:spPr/>
        <p:txBody>
          <a:bodyPr/>
          <a:lstStyle/>
          <a:p>
            <a:r>
              <a:rPr lang="en-GB" dirty="0">
                <a:latin typeface="Agency FB" panose="020B0503020202020204" pitchFamily="34" charset="0"/>
              </a:rPr>
              <a:t>Romans 8:15-17</a:t>
            </a:r>
          </a:p>
        </p:txBody>
      </p:sp>
      <p:sp>
        <p:nvSpPr>
          <p:cNvPr id="3" name="Content Placeholder 2">
            <a:extLst>
              <a:ext uri="{FF2B5EF4-FFF2-40B4-BE49-F238E27FC236}">
                <a16:creationId xmlns:a16="http://schemas.microsoft.com/office/drawing/2014/main" id="{C29ADB38-308C-4D0C-BAC0-27FFD8D5EC5A}"/>
              </a:ext>
            </a:extLst>
          </p:cNvPr>
          <p:cNvSpPr>
            <a:spLocks noGrp="1"/>
          </p:cNvSpPr>
          <p:nvPr>
            <p:ph sz="quarter" idx="13"/>
          </p:nvPr>
        </p:nvSpPr>
        <p:spPr>
          <a:xfrm>
            <a:off x="430463" y="1773405"/>
            <a:ext cx="5665537" cy="3311189"/>
          </a:xfrm>
        </p:spPr>
        <p:txBody>
          <a:bodyPr>
            <a:noAutofit/>
          </a:bodyPr>
          <a:lstStyle/>
          <a:p>
            <a:pPr marL="0" indent="0">
              <a:buNone/>
            </a:pPr>
            <a:r>
              <a:rPr lang="en-GB" sz="2400" dirty="0">
                <a:latin typeface="Agency FB" panose="020B0503020202020204" pitchFamily="34" charset="0"/>
              </a:rPr>
              <a:t>For you did not receive the spirit of slavery to fall back into fear, but you have received the Spirit of adoption as sons, by whom we cry, “Abba! Father!” 16 The Spirit himself bears witness with our spirit that we are children of God, 17 and if children, then heirs—heirs of God and fellow heirs with Christ, provided we suffer with him in order that we may also be glorified with him.</a:t>
            </a:r>
          </a:p>
        </p:txBody>
      </p:sp>
      <p:pic>
        <p:nvPicPr>
          <p:cNvPr id="5" name="Content Placeholder 4">
            <a:extLst>
              <a:ext uri="{FF2B5EF4-FFF2-40B4-BE49-F238E27FC236}">
                <a16:creationId xmlns:a16="http://schemas.microsoft.com/office/drawing/2014/main" id="{3FB1D966-48BB-4268-A968-A79B18B4C952}"/>
              </a:ext>
            </a:extLst>
          </p:cNvPr>
          <p:cNvPicPr>
            <a:picLocks noGrp="1" noChangeAspect="1"/>
          </p:cNvPicPr>
          <p:nvPr>
            <p:ph sz="quarter" idx="14"/>
          </p:nvPr>
        </p:nvPicPr>
        <p:blipFill>
          <a:blip r:embed="rId2"/>
          <a:stretch>
            <a:fillRect/>
          </a:stretch>
        </p:blipFill>
        <p:spPr>
          <a:xfrm>
            <a:off x="6096000" y="2288975"/>
            <a:ext cx="5086350" cy="2861071"/>
          </a:xfrm>
          <a:prstGeom prst="rect">
            <a:avLst/>
          </a:prstGeom>
        </p:spPr>
      </p:pic>
    </p:spTree>
    <p:extLst>
      <p:ext uri="{BB962C8B-B14F-4D97-AF65-F5344CB8AC3E}">
        <p14:creationId xmlns:p14="http://schemas.microsoft.com/office/powerpoint/2010/main" val="3812396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F567-617B-4B65-93F1-405A2A27F1AC}"/>
              </a:ext>
            </a:extLst>
          </p:cNvPr>
          <p:cNvSpPr>
            <a:spLocks noGrp="1"/>
          </p:cNvSpPr>
          <p:nvPr>
            <p:ph type="title"/>
          </p:nvPr>
        </p:nvSpPr>
        <p:spPr/>
        <p:txBody>
          <a:bodyPr/>
          <a:lstStyle/>
          <a:p>
            <a:r>
              <a:rPr lang="en-GB" dirty="0">
                <a:latin typeface="Agency FB" panose="020B0503020202020204" pitchFamily="34" charset="0"/>
              </a:rPr>
              <a:t>The Lords prayer</a:t>
            </a:r>
          </a:p>
        </p:txBody>
      </p:sp>
      <p:pic>
        <p:nvPicPr>
          <p:cNvPr id="5" name="Content Placeholder 4">
            <a:extLst>
              <a:ext uri="{FF2B5EF4-FFF2-40B4-BE49-F238E27FC236}">
                <a16:creationId xmlns:a16="http://schemas.microsoft.com/office/drawing/2014/main" id="{63C206D3-17FA-4422-8F17-54F0B3FDE7AD}"/>
              </a:ext>
            </a:extLst>
          </p:cNvPr>
          <p:cNvPicPr>
            <a:picLocks noGrp="1" noChangeAspect="1"/>
          </p:cNvPicPr>
          <p:nvPr>
            <p:ph sz="quarter" idx="13"/>
          </p:nvPr>
        </p:nvPicPr>
        <p:blipFill rotWithShape="1">
          <a:blip r:embed="rId2"/>
          <a:srcRect b="3426"/>
          <a:stretch/>
        </p:blipFill>
        <p:spPr>
          <a:xfrm>
            <a:off x="1109317" y="1781032"/>
            <a:ext cx="3410221" cy="4391168"/>
          </a:xfrm>
          <a:prstGeom prst="rect">
            <a:avLst/>
          </a:prstGeom>
        </p:spPr>
      </p:pic>
      <p:pic>
        <p:nvPicPr>
          <p:cNvPr id="6" name="Content Placeholder 5">
            <a:extLst>
              <a:ext uri="{FF2B5EF4-FFF2-40B4-BE49-F238E27FC236}">
                <a16:creationId xmlns:a16="http://schemas.microsoft.com/office/drawing/2014/main" id="{670850F5-4ADC-4C52-8129-2038358AE1D1}"/>
              </a:ext>
            </a:extLst>
          </p:cNvPr>
          <p:cNvPicPr>
            <a:picLocks noGrp="1" noChangeAspect="1"/>
          </p:cNvPicPr>
          <p:nvPr>
            <p:ph sz="quarter" idx="14"/>
          </p:nvPr>
        </p:nvPicPr>
        <p:blipFill>
          <a:blip r:embed="rId3"/>
          <a:stretch>
            <a:fillRect/>
          </a:stretch>
        </p:blipFill>
        <p:spPr>
          <a:xfrm>
            <a:off x="6053931" y="2063750"/>
            <a:ext cx="4967287" cy="3311525"/>
          </a:xfrm>
          <a:prstGeom prst="rect">
            <a:avLst/>
          </a:prstGeom>
        </p:spPr>
      </p:pic>
    </p:spTree>
    <p:extLst>
      <p:ext uri="{BB962C8B-B14F-4D97-AF65-F5344CB8AC3E}">
        <p14:creationId xmlns:p14="http://schemas.microsoft.com/office/powerpoint/2010/main" val="1495287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E06FA-DBE5-4727-807F-552AF87A9D88}"/>
              </a:ext>
            </a:extLst>
          </p:cNvPr>
          <p:cNvSpPr>
            <a:spLocks noGrp="1"/>
          </p:cNvSpPr>
          <p:nvPr>
            <p:ph type="ctrTitle"/>
          </p:nvPr>
        </p:nvSpPr>
        <p:spPr/>
        <p:txBody>
          <a:bodyPr/>
          <a:lstStyle/>
          <a:p>
            <a:r>
              <a:rPr lang="en-GB" dirty="0">
                <a:latin typeface="Agency FB" panose="020B0503020202020204" pitchFamily="34" charset="0"/>
              </a:rPr>
              <a:t>There is freedom in the gospel </a:t>
            </a:r>
          </a:p>
        </p:txBody>
      </p:sp>
      <p:sp>
        <p:nvSpPr>
          <p:cNvPr id="3" name="Subtitle 2">
            <a:extLst>
              <a:ext uri="{FF2B5EF4-FFF2-40B4-BE49-F238E27FC236}">
                <a16:creationId xmlns:a16="http://schemas.microsoft.com/office/drawing/2014/main" id="{39FD46B4-ED7A-4910-ADF3-B47928412FC3}"/>
              </a:ext>
            </a:extLst>
          </p:cNvPr>
          <p:cNvSpPr>
            <a:spLocks noGrp="1"/>
          </p:cNvSpPr>
          <p:nvPr>
            <p:ph type="subTitle" idx="1"/>
          </p:nvPr>
        </p:nvSpPr>
        <p:spPr/>
        <p:txBody>
          <a:bodyPr/>
          <a:lstStyle/>
          <a:p>
            <a:r>
              <a:rPr lang="en-GB" dirty="0">
                <a:latin typeface="Agency FB" panose="020B0503020202020204" pitchFamily="34" charset="0"/>
              </a:rPr>
              <a:t>Galatians 4</a:t>
            </a:r>
          </a:p>
        </p:txBody>
      </p:sp>
    </p:spTree>
    <p:extLst>
      <p:ext uri="{BB962C8B-B14F-4D97-AF65-F5344CB8AC3E}">
        <p14:creationId xmlns:p14="http://schemas.microsoft.com/office/powerpoint/2010/main" val="25722596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0BA6B-78BB-40B4-873D-3AA1D495BA04}"/>
              </a:ext>
            </a:extLst>
          </p:cNvPr>
          <p:cNvSpPr>
            <a:spLocks noGrp="1"/>
          </p:cNvSpPr>
          <p:nvPr>
            <p:ph type="title"/>
          </p:nvPr>
        </p:nvSpPr>
        <p:spPr/>
        <p:txBody>
          <a:bodyPr/>
          <a:lstStyle/>
          <a:p>
            <a:r>
              <a:rPr lang="en-GB" dirty="0">
                <a:latin typeface="Agency FB" panose="020B0503020202020204" pitchFamily="34" charset="0"/>
              </a:rPr>
              <a:t>2) Freedom in  </a:t>
            </a:r>
          </a:p>
        </p:txBody>
      </p:sp>
      <p:sp>
        <p:nvSpPr>
          <p:cNvPr id="3" name="Text Placeholder 2">
            <a:extLst>
              <a:ext uri="{FF2B5EF4-FFF2-40B4-BE49-F238E27FC236}">
                <a16:creationId xmlns:a16="http://schemas.microsoft.com/office/drawing/2014/main" id="{3AF65D6A-99E9-4DC5-A0C5-9C4A97D0CA0E}"/>
              </a:ext>
            </a:extLst>
          </p:cNvPr>
          <p:cNvSpPr>
            <a:spLocks noGrp="1"/>
          </p:cNvSpPr>
          <p:nvPr>
            <p:ph type="body" idx="1"/>
          </p:nvPr>
        </p:nvSpPr>
        <p:spPr/>
        <p:txBody>
          <a:bodyPr/>
          <a:lstStyle/>
          <a:p>
            <a:endParaRPr lang="en-GB" dirty="0"/>
          </a:p>
        </p:txBody>
      </p:sp>
      <p:pic>
        <p:nvPicPr>
          <p:cNvPr id="4" name="Picture 3">
            <a:extLst>
              <a:ext uri="{FF2B5EF4-FFF2-40B4-BE49-F238E27FC236}">
                <a16:creationId xmlns:a16="http://schemas.microsoft.com/office/drawing/2014/main" id="{DBF12E15-3EB0-4FB0-8243-7C9AB07AB82D}"/>
              </a:ext>
            </a:extLst>
          </p:cNvPr>
          <p:cNvPicPr>
            <a:picLocks noChangeAspect="1"/>
          </p:cNvPicPr>
          <p:nvPr/>
        </p:nvPicPr>
        <p:blipFill rotWithShape="1">
          <a:blip r:embed="rId2"/>
          <a:srcRect t="8844" b="17722"/>
          <a:stretch/>
        </p:blipFill>
        <p:spPr>
          <a:xfrm>
            <a:off x="4849226" y="805686"/>
            <a:ext cx="4761863" cy="2867973"/>
          </a:xfrm>
          <a:prstGeom prst="rect">
            <a:avLst/>
          </a:prstGeom>
        </p:spPr>
      </p:pic>
    </p:spTree>
    <p:extLst>
      <p:ext uri="{BB962C8B-B14F-4D97-AF65-F5344CB8AC3E}">
        <p14:creationId xmlns:p14="http://schemas.microsoft.com/office/powerpoint/2010/main" val="3269114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5FDA-B707-4F5F-A4F5-FBE21AD2C2B5}"/>
              </a:ext>
            </a:extLst>
          </p:cNvPr>
          <p:cNvSpPr>
            <a:spLocks noGrp="1"/>
          </p:cNvSpPr>
          <p:nvPr>
            <p:ph type="title"/>
          </p:nvPr>
        </p:nvSpPr>
        <p:spPr/>
        <p:txBody>
          <a:bodyPr>
            <a:normAutofit fontScale="90000"/>
          </a:bodyPr>
          <a:lstStyle/>
          <a:p>
            <a:r>
              <a:rPr lang="en-GB" dirty="0">
                <a:latin typeface="Agency FB" panose="020B0503020202020204" pitchFamily="34" charset="0"/>
              </a:rPr>
              <a:t>What word or phrase that if said right now, would feel you with fear?</a:t>
            </a:r>
          </a:p>
        </p:txBody>
      </p:sp>
      <p:pic>
        <p:nvPicPr>
          <p:cNvPr id="4" name="Content Placeholder 3">
            <a:extLst>
              <a:ext uri="{FF2B5EF4-FFF2-40B4-BE49-F238E27FC236}">
                <a16:creationId xmlns:a16="http://schemas.microsoft.com/office/drawing/2014/main" id="{73F3BC7C-08C9-49BB-BF61-49D77E0B52F2}"/>
              </a:ext>
            </a:extLst>
          </p:cNvPr>
          <p:cNvPicPr>
            <a:picLocks noGrp="1" noChangeAspect="1"/>
          </p:cNvPicPr>
          <p:nvPr>
            <p:ph sz="quarter" idx="13"/>
          </p:nvPr>
        </p:nvPicPr>
        <p:blipFill>
          <a:blip r:embed="rId2"/>
          <a:stretch>
            <a:fillRect/>
          </a:stretch>
        </p:blipFill>
        <p:spPr>
          <a:xfrm>
            <a:off x="3625850" y="2214562"/>
            <a:ext cx="4514850" cy="3009900"/>
          </a:xfrm>
          <a:prstGeom prst="rect">
            <a:avLst/>
          </a:prstGeom>
        </p:spPr>
      </p:pic>
    </p:spTree>
    <p:extLst>
      <p:ext uri="{BB962C8B-B14F-4D97-AF65-F5344CB8AC3E}">
        <p14:creationId xmlns:p14="http://schemas.microsoft.com/office/powerpoint/2010/main" val="2764063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6C045-799E-47F6-8327-8D07C4CD8675}"/>
              </a:ext>
            </a:extLst>
          </p:cNvPr>
          <p:cNvSpPr>
            <a:spLocks noGrp="1"/>
          </p:cNvSpPr>
          <p:nvPr>
            <p:ph type="title"/>
          </p:nvPr>
        </p:nvSpPr>
        <p:spPr>
          <a:xfrm>
            <a:off x="354221" y="493294"/>
            <a:ext cx="10396882" cy="1158140"/>
          </a:xfrm>
        </p:spPr>
        <p:txBody>
          <a:bodyPr/>
          <a:lstStyle/>
          <a:p>
            <a:r>
              <a:rPr lang="en-GB" dirty="0">
                <a:latin typeface="Agency FB" panose="020B0503020202020204" pitchFamily="34" charset="0"/>
              </a:rPr>
              <a:t>Verse 7-9</a:t>
            </a:r>
          </a:p>
        </p:txBody>
      </p:sp>
      <p:sp>
        <p:nvSpPr>
          <p:cNvPr id="3" name="Content Placeholder 2">
            <a:extLst>
              <a:ext uri="{FF2B5EF4-FFF2-40B4-BE49-F238E27FC236}">
                <a16:creationId xmlns:a16="http://schemas.microsoft.com/office/drawing/2014/main" id="{6FDFC509-F75C-4A2F-A147-60E845F68157}"/>
              </a:ext>
            </a:extLst>
          </p:cNvPr>
          <p:cNvSpPr>
            <a:spLocks noGrp="1"/>
          </p:cNvSpPr>
          <p:nvPr>
            <p:ph sz="quarter" idx="13"/>
          </p:nvPr>
        </p:nvSpPr>
        <p:spPr>
          <a:xfrm>
            <a:off x="354221" y="2275974"/>
            <a:ext cx="6384758" cy="2306052"/>
          </a:xfrm>
        </p:spPr>
        <p:txBody>
          <a:bodyPr>
            <a:normAutofit/>
          </a:bodyPr>
          <a:lstStyle/>
          <a:p>
            <a:pPr marL="0" indent="0">
              <a:buNone/>
            </a:pPr>
            <a:r>
              <a:rPr lang="en-GB" sz="2400" dirty="0">
                <a:latin typeface="Agency FB" panose="020B0503020202020204" pitchFamily="34" charset="0"/>
              </a:rPr>
              <a:t>7 So you are no longer a slave, but a son, and if a son, then an heir through God. Formerly, when you did not know God, you were enslaved to those that by nature are not gods. 9 But now that you have come to know God, or rather to be known by God, </a:t>
            </a:r>
          </a:p>
          <a:p>
            <a:pPr marL="0" indent="0">
              <a:buNone/>
            </a:pPr>
            <a:endParaRPr lang="en-GB" sz="2400" dirty="0">
              <a:latin typeface="Agency FB" panose="020B0503020202020204" pitchFamily="34" charset="0"/>
            </a:endParaRPr>
          </a:p>
          <a:p>
            <a:pPr marL="0" indent="0">
              <a:buNone/>
            </a:pPr>
            <a:endParaRPr lang="en-GB" sz="2400" dirty="0">
              <a:latin typeface="Agency FB" panose="020B0503020202020204" pitchFamily="34" charset="0"/>
            </a:endParaRPr>
          </a:p>
        </p:txBody>
      </p:sp>
      <p:pic>
        <p:nvPicPr>
          <p:cNvPr id="5" name="Content Placeholder 4">
            <a:extLst>
              <a:ext uri="{FF2B5EF4-FFF2-40B4-BE49-F238E27FC236}">
                <a16:creationId xmlns:a16="http://schemas.microsoft.com/office/drawing/2014/main" id="{F13F5FE7-5BFD-4F3F-8239-52EA6468E361}"/>
              </a:ext>
            </a:extLst>
          </p:cNvPr>
          <p:cNvPicPr>
            <a:picLocks noGrp="1" noChangeAspect="1"/>
          </p:cNvPicPr>
          <p:nvPr>
            <p:ph sz="quarter" idx="14"/>
          </p:nvPr>
        </p:nvPicPr>
        <p:blipFill rotWithShape="1">
          <a:blip r:embed="rId2"/>
          <a:srcRect b="7301"/>
          <a:stretch/>
        </p:blipFill>
        <p:spPr>
          <a:xfrm>
            <a:off x="6738979" y="1547780"/>
            <a:ext cx="3937041" cy="3762440"/>
          </a:xfrm>
          <a:prstGeom prst="rect">
            <a:avLst/>
          </a:prstGeom>
        </p:spPr>
      </p:pic>
    </p:spTree>
    <p:extLst>
      <p:ext uri="{BB962C8B-B14F-4D97-AF65-F5344CB8AC3E}">
        <p14:creationId xmlns:p14="http://schemas.microsoft.com/office/powerpoint/2010/main" val="109460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9BF4-D81B-407F-B878-2ABCBF53A63A}"/>
              </a:ext>
            </a:extLst>
          </p:cNvPr>
          <p:cNvSpPr>
            <a:spLocks noGrp="1"/>
          </p:cNvSpPr>
          <p:nvPr>
            <p:ph type="title"/>
          </p:nvPr>
        </p:nvSpPr>
        <p:spPr>
          <a:xfrm>
            <a:off x="897559" y="5450305"/>
            <a:ext cx="10396882" cy="1158140"/>
          </a:xfrm>
        </p:spPr>
        <p:txBody>
          <a:bodyPr/>
          <a:lstStyle/>
          <a:p>
            <a:r>
              <a:rPr lang="en-GB" dirty="0">
                <a:solidFill>
                  <a:schemeClr val="bg1"/>
                </a:solidFill>
              </a:rPr>
              <a:t>Know and known</a:t>
            </a:r>
          </a:p>
        </p:txBody>
      </p:sp>
      <p:pic>
        <p:nvPicPr>
          <p:cNvPr id="8" name="Content Placeholder 7">
            <a:extLst>
              <a:ext uri="{FF2B5EF4-FFF2-40B4-BE49-F238E27FC236}">
                <a16:creationId xmlns:a16="http://schemas.microsoft.com/office/drawing/2014/main" id="{D40BE5EB-9195-4C3F-9406-227E2AEC3B42}"/>
              </a:ext>
            </a:extLst>
          </p:cNvPr>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t="6857" b="13855"/>
          <a:stretch/>
        </p:blipFill>
        <p:spPr>
          <a:xfrm>
            <a:off x="665747" y="385010"/>
            <a:ext cx="3453063" cy="5111511"/>
          </a:xfrm>
        </p:spPr>
      </p:pic>
      <p:pic>
        <p:nvPicPr>
          <p:cNvPr id="14" name="Content Placeholder 13">
            <a:extLst>
              <a:ext uri="{FF2B5EF4-FFF2-40B4-BE49-F238E27FC236}">
                <a16:creationId xmlns:a16="http://schemas.microsoft.com/office/drawing/2014/main" id="{DEC0914B-844E-4E44-A68E-D9D313F76CEA}"/>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100775" y="1080643"/>
            <a:ext cx="4837459" cy="3635181"/>
          </a:xfrm>
        </p:spPr>
      </p:pic>
    </p:spTree>
    <p:extLst>
      <p:ext uri="{BB962C8B-B14F-4D97-AF65-F5344CB8AC3E}">
        <p14:creationId xmlns:p14="http://schemas.microsoft.com/office/powerpoint/2010/main" val="121406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52904-C822-41A4-BA8A-71BF0BFE0B44}"/>
              </a:ext>
            </a:extLst>
          </p:cNvPr>
          <p:cNvSpPr>
            <a:spLocks noGrp="1"/>
          </p:cNvSpPr>
          <p:nvPr>
            <p:ph type="title"/>
          </p:nvPr>
        </p:nvSpPr>
        <p:spPr/>
        <p:txBody>
          <a:bodyPr/>
          <a:lstStyle/>
          <a:p>
            <a:r>
              <a:rPr lang="en-GB" dirty="0">
                <a:latin typeface="Agency FB" panose="020B0503020202020204" pitchFamily="34" charset="0"/>
              </a:rPr>
              <a:t>Verse 9-10</a:t>
            </a:r>
          </a:p>
        </p:txBody>
      </p:sp>
      <p:sp>
        <p:nvSpPr>
          <p:cNvPr id="3" name="Content Placeholder 2">
            <a:extLst>
              <a:ext uri="{FF2B5EF4-FFF2-40B4-BE49-F238E27FC236}">
                <a16:creationId xmlns:a16="http://schemas.microsoft.com/office/drawing/2014/main" id="{B4DFFDDA-F845-4BB4-85C0-06D6201FA7F1}"/>
              </a:ext>
            </a:extLst>
          </p:cNvPr>
          <p:cNvSpPr>
            <a:spLocks noGrp="1"/>
          </p:cNvSpPr>
          <p:nvPr>
            <p:ph sz="quarter" idx="13"/>
          </p:nvPr>
        </p:nvSpPr>
        <p:spPr>
          <a:xfrm>
            <a:off x="208547" y="2063396"/>
            <a:ext cx="5565967" cy="3311189"/>
          </a:xfrm>
        </p:spPr>
        <p:txBody>
          <a:bodyPr>
            <a:noAutofit/>
          </a:bodyPr>
          <a:lstStyle/>
          <a:p>
            <a:pPr marL="0" indent="0">
              <a:buNone/>
            </a:pPr>
            <a:r>
              <a:rPr lang="en-GB" sz="2400" dirty="0">
                <a:latin typeface="Agency FB" panose="020B0503020202020204" pitchFamily="34" charset="0"/>
              </a:rPr>
              <a:t>9  But now that you have come to know God, or rather to be known by God, how can you turn back again to the weak and worthless elementary principles of the world, whose slaves you want to be once more? 10 You observe days and months and seasons and years!</a:t>
            </a:r>
          </a:p>
        </p:txBody>
      </p:sp>
      <p:pic>
        <p:nvPicPr>
          <p:cNvPr id="5" name="Content Placeholder 4">
            <a:extLst>
              <a:ext uri="{FF2B5EF4-FFF2-40B4-BE49-F238E27FC236}">
                <a16:creationId xmlns:a16="http://schemas.microsoft.com/office/drawing/2014/main" id="{6E29E0CE-AC79-4B05-973F-CCD25117C7F1}"/>
              </a:ext>
            </a:extLst>
          </p:cNvPr>
          <p:cNvPicPr>
            <a:picLocks noGrp="1" noChangeAspect="1"/>
          </p:cNvPicPr>
          <p:nvPr>
            <p:ph sz="quarter" idx="14"/>
          </p:nvPr>
        </p:nvPicPr>
        <p:blipFill>
          <a:blip r:embed="rId2"/>
          <a:stretch>
            <a:fillRect/>
          </a:stretch>
        </p:blipFill>
        <p:spPr>
          <a:xfrm>
            <a:off x="6881812" y="2063750"/>
            <a:ext cx="3311525" cy="3311525"/>
          </a:xfrm>
          <a:prstGeom prst="rect">
            <a:avLst/>
          </a:prstGeom>
        </p:spPr>
      </p:pic>
    </p:spTree>
    <p:extLst>
      <p:ext uri="{BB962C8B-B14F-4D97-AF65-F5344CB8AC3E}">
        <p14:creationId xmlns:p14="http://schemas.microsoft.com/office/powerpoint/2010/main" val="3014098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9ABC-8BC8-4757-A935-D9DA95D571B9}"/>
              </a:ext>
            </a:extLst>
          </p:cNvPr>
          <p:cNvSpPr>
            <a:spLocks noGrp="1"/>
          </p:cNvSpPr>
          <p:nvPr>
            <p:ph type="title"/>
          </p:nvPr>
        </p:nvSpPr>
        <p:spPr>
          <a:xfrm>
            <a:off x="637674" y="116661"/>
            <a:ext cx="10396882" cy="1158140"/>
          </a:xfrm>
        </p:spPr>
        <p:txBody>
          <a:bodyPr>
            <a:normAutofit/>
          </a:bodyPr>
          <a:lstStyle/>
          <a:p>
            <a:r>
              <a:rPr lang="en-GB" dirty="0">
                <a:latin typeface="Agency FB" panose="020B0503020202020204" pitchFamily="34" charset="0"/>
              </a:rPr>
              <a:t>how often do we turn to things like:</a:t>
            </a:r>
          </a:p>
        </p:txBody>
      </p:sp>
      <p:sp>
        <p:nvSpPr>
          <p:cNvPr id="3" name="Content Placeholder 2">
            <a:extLst>
              <a:ext uri="{FF2B5EF4-FFF2-40B4-BE49-F238E27FC236}">
                <a16:creationId xmlns:a16="http://schemas.microsoft.com/office/drawing/2014/main" id="{89C0E470-438C-4FC9-B6B2-CB976A4FD6CD}"/>
              </a:ext>
            </a:extLst>
          </p:cNvPr>
          <p:cNvSpPr>
            <a:spLocks noGrp="1"/>
          </p:cNvSpPr>
          <p:nvPr>
            <p:ph sz="quarter" idx="13"/>
          </p:nvPr>
        </p:nvSpPr>
        <p:spPr>
          <a:xfrm>
            <a:off x="529389" y="1138990"/>
            <a:ext cx="5245125" cy="4235596"/>
          </a:xfrm>
        </p:spPr>
        <p:txBody>
          <a:bodyPr>
            <a:noAutofit/>
          </a:bodyPr>
          <a:lstStyle/>
          <a:p>
            <a:r>
              <a:rPr lang="en-GB" dirty="0">
                <a:latin typeface="Agency FB" panose="020B0503020202020204" pitchFamily="34" charset="0"/>
              </a:rPr>
              <a:t>The gym (preaching to my self here)</a:t>
            </a:r>
          </a:p>
          <a:p>
            <a:r>
              <a:rPr lang="en-GB" dirty="0">
                <a:latin typeface="Agency FB" panose="020B0503020202020204" pitchFamily="34" charset="0"/>
              </a:rPr>
              <a:t>TV</a:t>
            </a:r>
          </a:p>
          <a:p>
            <a:r>
              <a:rPr lang="en-GB" dirty="0">
                <a:latin typeface="Agency FB" panose="020B0503020202020204" pitchFamily="34" charset="0"/>
              </a:rPr>
              <a:t>Drink</a:t>
            </a:r>
          </a:p>
          <a:p>
            <a:r>
              <a:rPr lang="en-GB" dirty="0">
                <a:latin typeface="Agency FB" panose="020B0503020202020204" pitchFamily="34" charset="0"/>
              </a:rPr>
              <a:t>Work colleges</a:t>
            </a:r>
          </a:p>
          <a:p>
            <a:r>
              <a:rPr lang="en-GB" dirty="0">
                <a:latin typeface="Agency FB" panose="020B0503020202020204" pitchFamily="34" charset="0"/>
              </a:rPr>
              <a:t>Approve of people</a:t>
            </a:r>
          </a:p>
          <a:p>
            <a:r>
              <a:rPr lang="en-GB" dirty="0">
                <a:latin typeface="Agency FB" panose="020B0503020202020204" pitchFamily="34" charset="0"/>
              </a:rPr>
              <a:t>Money </a:t>
            </a:r>
          </a:p>
          <a:p>
            <a:r>
              <a:rPr lang="en-GB" dirty="0">
                <a:latin typeface="Agency FB" panose="020B0503020202020204" pitchFamily="34" charset="0"/>
              </a:rPr>
              <a:t>Our dreams </a:t>
            </a:r>
          </a:p>
          <a:p>
            <a:r>
              <a:rPr lang="en-GB" dirty="0">
                <a:latin typeface="Agency FB" panose="020B0503020202020204" pitchFamily="34" charset="0"/>
              </a:rPr>
              <a:t>Wanting control in everything</a:t>
            </a:r>
          </a:p>
          <a:p>
            <a:r>
              <a:rPr lang="en-GB" dirty="0">
                <a:latin typeface="Agency FB" panose="020B0503020202020204" pitchFamily="34" charset="0"/>
              </a:rPr>
              <a:t>Food etc</a:t>
            </a:r>
          </a:p>
          <a:p>
            <a:endParaRPr lang="en-GB" dirty="0">
              <a:latin typeface="Agency FB" panose="020B0503020202020204" pitchFamily="34" charset="0"/>
            </a:endParaRPr>
          </a:p>
        </p:txBody>
      </p:sp>
      <p:pic>
        <p:nvPicPr>
          <p:cNvPr id="5" name="Content Placeholder 4">
            <a:extLst>
              <a:ext uri="{FF2B5EF4-FFF2-40B4-BE49-F238E27FC236}">
                <a16:creationId xmlns:a16="http://schemas.microsoft.com/office/drawing/2014/main" id="{DA6F9645-149B-4EB8-AFF6-D936729BE6CE}"/>
              </a:ext>
            </a:extLst>
          </p:cNvPr>
          <p:cNvPicPr>
            <a:picLocks noGrp="1" noChangeAspect="1"/>
          </p:cNvPicPr>
          <p:nvPr>
            <p:ph sz="quarter" idx="14"/>
          </p:nvPr>
        </p:nvPicPr>
        <p:blipFill>
          <a:blip r:embed="rId2"/>
          <a:stretch>
            <a:fillRect/>
          </a:stretch>
        </p:blipFill>
        <p:spPr>
          <a:xfrm>
            <a:off x="6417488" y="1759245"/>
            <a:ext cx="2413000" cy="1669755"/>
          </a:xfrm>
          <a:prstGeom prst="rect">
            <a:avLst/>
          </a:prstGeom>
        </p:spPr>
      </p:pic>
      <p:pic>
        <p:nvPicPr>
          <p:cNvPr id="7" name="Picture 6">
            <a:extLst>
              <a:ext uri="{FF2B5EF4-FFF2-40B4-BE49-F238E27FC236}">
                <a16:creationId xmlns:a16="http://schemas.microsoft.com/office/drawing/2014/main" id="{6C0E352F-76A1-4715-96C2-38EDA7CF6BB4}"/>
              </a:ext>
            </a:extLst>
          </p:cNvPr>
          <p:cNvPicPr>
            <a:picLocks noChangeAspect="1"/>
          </p:cNvPicPr>
          <p:nvPr/>
        </p:nvPicPr>
        <p:blipFill>
          <a:blip r:embed="rId3"/>
          <a:stretch>
            <a:fillRect/>
          </a:stretch>
        </p:blipFill>
        <p:spPr>
          <a:xfrm>
            <a:off x="8830488" y="2320507"/>
            <a:ext cx="2737875" cy="2510589"/>
          </a:xfrm>
          <a:prstGeom prst="rect">
            <a:avLst/>
          </a:prstGeom>
        </p:spPr>
      </p:pic>
      <p:pic>
        <p:nvPicPr>
          <p:cNvPr id="8" name="Picture 7">
            <a:extLst>
              <a:ext uri="{FF2B5EF4-FFF2-40B4-BE49-F238E27FC236}">
                <a16:creationId xmlns:a16="http://schemas.microsoft.com/office/drawing/2014/main" id="{07187632-75BE-4BC6-A38E-EFDAF466312A}"/>
              </a:ext>
            </a:extLst>
          </p:cNvPr>
          <p:cNvPicPr>
            <a:picLocks noChangeAspect="1"/>
          </p:cNvPicPr>
          <p:nvPr/>
        </p:nvPicPr>
        <p:blipFill>
          <a:blip r:embed="rId4"/>
          <a:stretch>
            <a:fillRect/>
          </a:stretch>
        </p:blipFill>
        <p:spPr>
          <a:xfrm>
            <a:off x="5707480" y="3950561"/>
            <a:ext cx="3003383" cy="1514364"/>
          </a:xfrm>
          <a:prstGeom prst="rect">
            <a:avLst/>
          </a:prstGeom>
        </p:spPr>
      </p:pic>
    </p:spTree>
    <p:extLst>
      <p:ext uri="{BB962C8B-B14F-4D97-AF65-F5344CB8AC3E}">
        <p14:creationId xmlns:p14="http://schemas.microsoft.com/office/powerpoint/2010/main" val="318441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338E-2D2E-4852-9576-DC0149B5D29F}"/>
              </a:ext>
            </a:extLst>
          </p:cNvPr>
          <p:cNvSpPr>
            <a:spLocks noGrp="1"/>
          </p:cNvSpPr>
          <p:nvPr>
            <p:ph type="title"/>
          </p:nvPr>
        </p:nvSpPr>
        <p:spPr/>
        <p:txBody>
          <a:bodyPr/>
          <a:lstStyle/>
          <a:p>
            <a:r>
              <a:rPr lang="en-GB" dirty="0">
                <a:latin typeface="Agency FB" panose="020B0503020202020204" pitchFamily="34" charset="0"/>
              </a:rPr>
              <a:t>Galatians 5:1</a:t>
            </a:r>
          </a:p>
        </p:txBody>
      </p:sp>
      <p:sp>
        <p:nvSpPr>
          <p:cNvPr id="3" name="Content Placeholder 2">
            <a:extLst>
              <a:ext uri="{FF2B5EF4-FFF2-40B4-BE49-F238E27FC236}">
                <a16:creationId xmlns:a16="http://schemas.microsoft.com/office/drawing/2014/main" id="{113DE8F6-AE4E-4430-907C-4A81521A1A63}"/>
              </a:ext>
            </a:extLst>
          </p:cNvPr>
          <p:cNvSpPr>
            <a:spLocks noGrp="1"/>
          </p:cNvSpPr>
          <p:nvPr>
            <p:ph sz="quarter" idx="13"/>
          </p:nvPr>
        </p:nvSpPr>
        <p:spPr/>
        <p:txBody>
          <a:bodyPr>
            <a:normAutofit/>
          </a:bodyPr>
          <a:lstStyle/>
          <a:p>
            <a:pPr marL="0" indent="0">
              <a:buNone/>
            </a:pPr>
            <a:r>
              <a:rPr lang="en-GB" sz="2400" dirty="0">
                <a:latin typeface="Agency FB" panose="020B0503020202020204" pitchFamily="34" charset="0"/>
              </a:rPr>
              <a:t>For freedom Christ has set us free; stand firm therefore, and do not submit again to a yoke of slavery.</a:t>
            </a:r>
          </a:p>
        </p:txBody>
      </p:sp>
      <p:pic>
        <p:nvPicPr>
          <p:cNvPr id="11" name="Content Placeholder 10">
            <a:extLst>
              <a:ext uri="{FF2B5EF4-FFF2-40B4-BE49-F238E27FC236}">
                <a16:creationId xmlns:a16="http://schemas.microsoft.com/office/drawing/2014/main" id="{E178AA75-12AC-4BEA-92ED-8770D0F16F51}"/>
              </a:ext>
            </a:extLst>
          </p:cNvPr>
          <p:cNvPicPr>
            <a:picLocks noGrp="1" noChangeAspect="1"/>
          </p:cNvPicPr>
          <p:nvPr>
            <p:ph sz="quarter" idx="14"/>
          </p:nvPr>
        </p:nvPicPr>
        <p:blipFill>
          <a:blip r:embed="rId2"/>
          <a:stretch>
            <a:fillRect/>
          </a:stretch>
        </p:blipFill>
        <p:spPr>
          <a:xfrm>
            <a:off x="5994400" y="2193607"/>
            <a:ext cx="5086350" cy="3051810"/>
          </a:xfrm>
          <a:prstGeom prst="rect">
            <a:avLst/>
          </a:prstGeom>
        </p:spPr>
      </p:pic>
    </p:spTree>
    <p:extLst>
      <p:ext uri="{BB962C8B-B14F-4D97-AF65-F5344CB8AC3E}">
        <p14:creationId xmlns:p14="http://schemas.microsoft.com/office/powerpoint/2010/main" val="2765531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End a College Essay (With Examples) | Leland">
            <a:extLst>
              <a:ext uri="{FF2B5EF4-FFF2-40B4-BE49-F238E27FC236}">
                <a16:creationId xmlns:a16="http://schemas.microsoft.com/office/drawing/2014/main" id="{413BF366-99B2-42C3-A49B-386C89AE7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30628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162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48CE2-C598-46DA-A5DD-1F8B8AEDCB44}"/>
              </a:ext>
            </a:extLst>
          </p:cNvPr>
          <p:cNvSpPr>
            <a:spLocks noGrp="1"/>
          </p:cNvSpPr>
          <p:nvPr>
            <p:ph type="title"/>
          </p:nvPr>
        </p:nvSpPr>
        <p:spPr/>
        <p:txBody>
          <a:bodyPr/>
          <a:lstStyle/>
          <a:p>
            <a:r>
              <a:rPr lang="en-GB" dirty="0">
                <a:latin typeface="Agency FB" panose="020B0503020202020204" pitchFamily="34" charset="0"/>
              </a:rPr>
              <a:t>Freedom vs biblical freedom</a:t>
            </a:r>
          </a:p>
        </p:txBody>
      </p:sp>
      <p:pic>
        <p:nvPicPr>
          <p:cNvPr id="5" name="Content Placeholder 4">
            <a:extLst>
              <a:ext uri="{FF2B5EF4-FFF2-40B4-BE49-F238E27FC236}">
                <a16:creationId xmlns:a16="http://schemas.microsoft.com/office/drawing/2014/main" id="{CC9CE8E0-CC41-449F-B942-09CDDCA25CDA}"/>
              </a:ext>
            </a:extLst>
          </p:cNvPr>
          <p:cNvPicPr>
            <a:picLocks noGrp="1" noChangeAspect="1"/>
          </p:cNvPicPr>
          <p:nvPr>
            <p:ph sz="quarter" idx="13"/>
          </p:nvPr>
        </p:nvPicPr>
        <p:blipFill>
          <a:blip r:embed="rId2"/>
          <a:stretch>
            <a:fillRect/>
          </a:stretch>
        </p:blipFill>
        <p:spPr>
          <a:xfrm>
            <a:off x="1153495" y="2063750"/>
            <a:ext cx="4152547" cy="3311525"/>
          </a:xfrm>
          <a:prstGeom prst="rect">
            <a:avLst/>
          </a:prstGeom>
        </p:spPr>
      </p:pic>
      <p:pic>
        <p:nvPicPr>
          <p:cNvPr id="6" name="Content Placeholder 5">
            <a:extLst>
              <a:ext uri="{FF2B5EF4-FFF2-40B4-BE49-F238E27FC236}">
                <a16:creationId xmlns:a16="http://schemas.microsoft.com/office/drawing/2014/main" id="{16BEBCF9-ADC8-4FE5-8979-6C24A9F66F26}"/>
              </a:ext>
            </a:extLst>
          </p:cNvPr>
          <p:cNvPicPr>
            <a:picLocks noGrp="1" noChangeAspect="1"/>
          </p:cNvPicPr>
          <p:nvPr>
            <p:ph sz="quarter" idx="14"/>
          </p:nvPr>
        </p:nvPicPr>
        <p:blipFill>
          <a:blip r:embed="rId3"/>
          <a:stretch>
            <a:fillRect/>
          </a:stretch>
        </p:blipFill>
        <p:spPr>
          <a:xfrm>
            <a:off x="6881812" y="2063750"/>
            <a:ext cx="3311525" cy="3311525"/>
          </a:xfrm>
          <a:prstGeom prst="rect">
            <a:avLst/>
          </a:prstGeom>
        </p:spPr>
      </p:pic>
    </p:spTree>
    <p:extLst>
      <p:ext uri="{BB962C8B-B14F-4D97-AF65-F5344CB8AC3E}">
        <p14:creationId xmlns:p14="http://schemas.microsoft.com/office/powerpoint/2010/main" val="7456441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51AB-BC02-4548-8F0D-2CED6B0FE058}"/>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4592F252-4EC5-4542-9464-7609BE7F3631}"/>
              </a:ext>
            </a:extLst>
          </p:cNvPr>
          <p:cNvPicPr>
            <a:picLocks noGrp="1" noChangeAspect="1"/>
          </p:cNvPicPr>
          <p:nvPr>
            <p:ph idx="1"/>
          </p:nvPr>
        </p:nvPicPr>
        <p:blipFill>
          <a:blip r:embed="rId2"/>
          <a:stretch>
            <a:fillRect/>
          </a:stretch>
        </p:blipFill>
        <p:spPr>
          <a:xfrm>
            <a:off x="838200" y="40386"/>
            <a:ext cx="10515600" cy="6817614"/>
          </a:xfrm>
          <a:prstGeom prst="rect">
            <a:avLst/>
          </a:prstGeom>
        </p:spPr>
      </p:pic>
    </p:spTree>
    <p:extLst>
      <p:ext uri="{BB962C8B-B14F-4D97-AF65-F5344CB8AC3E}">
        <p14:creationId xmlns:p14="http://schemas.microsoft.com/office/powerpoint/2010/main" val="3652777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4C1D-DC5A-4859-9DBD-81AF42E3F359}"/>
              </a:ext>
            </a:extLst>
          </p:cNvPr>
          <p:cNvSpPr>
            <a:spLocks noGrp="1"/>
          </p:cNvSpPr>
          <p:nvPr>
            <p:ph type="title"/>
          </p:nvPr>
        </p:nvSpPr>
        <p:spPr/>
        <p:txBody>
          <a:bodyPr>
            <a:normAutofit fontScale="90000"/>
          </a:bodyPr>
          <a:lstStyle/>
          <a:p>
            <a:r>
              <a:rPr lang="en-GB" dirty="0">
                <a:latin typeface="Agency FB" panose="020B0503020202020204" pitchFamily="34" charset="0"/>
              </a:rPr>
              <a:t>What comes to mind when you think of freedom?</a:t>
            </a:r>
          </a:p>
        </p:txBody>
      </p:sp>
      <p:sp>
        <p:nvSpPr>
          <p:cNvPr id="3" name="Content Placeholder 2">
            <a:extLst>
              <a:ext uri="{FF2B5EF4-FFF2-40B4-BE49-F238E27FC236}">
                <a16:creationId xmlns:a16="http://schemas.microsoft.com/office/drawing/2014/main" id="{E61D2A93-7A02-4AE2-8054-A3FD3E10A027}"/>
              </a:ext>
            </a:extLst>
          </p:cNvPr>
          <p:cNvSpPr>
            <a:spLocks noGrp="1"/>
          </p:cNvSpPr>
          <p:nvPr>
            <p:ph sz="quarter" idx="13"/>
          </p:nvPr>
        </p:nvSpPr>
        <p:spPr>
          <a:xfrm>
            <a:off x="208547" y="1772654"/>
            <a:ext cx="5839312" cy="3601932"/>
          </a:xfrm>
        </p:spPr>
        <p:txBody>
          <a:bodyPr>
            <a:noAutofit/>
          </a:bodyPr>
          <a:lstStyle/>
          <a:p>
            <a:r>
              <a:rPr lang="en-GB" sz="2400" dirty="0">
                <a:latin typeface="Agency FB" panose="020B0503020202020204" pitchFamily="34" charset="0"/>
              </a:rPr>
              <a:t>Being able to do what you want when you want</a:t>
            </a:r>
          </a:p>
          <a:p>
            <a:r>
              <a:rPr lang="en-GB" sz="2400" dirty="0">
                <a:latin typeface="Agency FB" panose="020B0503020202020204" pitchFamily="34" charset="0"/>
              </a:rPr>
              <a:t>No rules (this is what I thought when I was a kid 😊)</a:t>
            </a:r>
          </a:p>
          <a:p>
            <a:r>
              <a:rPr lang="en-GB" sz="2400" dirty="0">
                <a:latin typeface="Agency FB" panose="020B0503020202020204" pitchFamily="34" charset="0"/>
              </a:rPr>
              <a:t>To say what you want without consequences</a:t>
            </a:r>
          </a:p>
          <a:p>
            <a:r>
              <a:rPr lang="en-GB" sz="2400" dirty="0">
                <a:latin typeface="Agency FB" panose="020B0503020202020204" pitchFamily="34" charset="0"/>
              </a:rPr>
              <a:t>Maybe you may even have the want to shout…. FREEDOM!!!! (in a Scottish accent)</a:t>
            </a:r>
          </a:p>
          <a:p>
            <a:endParaRPr lang="en-GB" sz="2400" dirty="0">
              <a:latin typeface="Agency FB" panose="020B0503020202020204" pitchFamily="34" charset="0"/>
            </a:endParaRPr>
          </a:p>
        </p:txBody>
      </p:sp>
      <p:pic>
        <p:nvPicPr>
          <p:cNvPr id="5" name="Content Placeholder 4">
            <a:extLst>
              <a:ext uri="{FF2B5EF4-FFF2-40B4-BE49-F238E27FC236}">
                <a16:creationId xmlns:a16="http://schemas.microsoft.com/office/drawing/2014/main" id="{CF93E1F9-3D18-4A46-AFFE-3D791743495E}"/>
              </a:ext>
            </a:extLst>
          </p:cNvPr>
          <p:cNvPicPr>
            <a:picLocks noGrp="1" noChangeAspect="1"/>
          </p:cNvPicPr>
          <p:nvPr>
            <p:ph sz="quarter" idx="14"/>
          </p:nvPr>
        </p:nvPicPr>
        <p:blipFill>
          <a:blip r:embed="rId2"/>
          <a:stretch>
            <a:fillRect/>
          </a:stretch>
        </p:blipFill>
        <p:spPr>
          <a:xfrm>
            <a:off x="6047859" y="2063750"/>
            <a:ext cx="4979432" cy="3311525"/>
          </a:xfrm>
          <a:prstGeom prst="rect">
            <a:avLst/>
          </a:prstGeom>
        </p:spPr>
      </p:pic>
    </p:spTree>
    <p:extLst>
      <p:ext uri="{BB962C8B-B14F-4D97-AF65-F5344CB8AC3E}">
        <p14:creationId xmlns:p14="http://schemas.microsoft.com/office/powerpoint/2010/main" val="535459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E7FE-E7F3-4425-8AD4-7AB7F79FC7A3}"/>
              </a:ext>
            </a:extLst>
          </p:cNvPr>
          <p:cNvSpPr>
            <a:spLocks noGrp="1"/>
          </p:cNvSpPr>
          <p:nvPr>
            <p:ph type="title"/>
          </p:nvPr>
        </p:nvSpPr>
        <p:spPr/>
        <p:txBody>
          <a:bodyPr/>
          <a:lstStyle/>
          <a:p>
            <a:r>
              <a:rPr lang="en-GB" dirty="0">
                <a:latin typeface="Agency FB" panose="020B0503020202020204" pitchFamily="34" charset="0"/>
              </a:rPr>
              <a:t>Luke 4:18-19</a:t>
            </a:r>
          </a:p>
        </p:txBody>
      </p:sp>
      <p:sp>
        <p:nvSpPr>
          <p:cNvPr id="3" name="Content Placeholder 2">
            <a:extLst>
              <a:ext uri="{FF2B5EF4-FFF2-40B4-BE49-F238E27FC236}">
                <a16:creationId xmlns:a16="http://schemas.microsoft.com/office/drawing/2014/main" id="{0B8023F9-E3E2-4BB5-9126-FF943243D03B}"/>
              </a:ext>
            </a:extLst>
          </p:cNvPr>
          <p:cNvSpPr>
            <a:spLocks noGrp="1"/>
          </p:cNvSpPr>
          <p:nvPr>
            <p:ph sz="quarter" idx="13"/>
          </p:nvPr>
        </p:nvSpPr>
        <p:spPr/>
        <p:txBody>
          <a:bodyPr>
            <a:normAutofit/>
          </a:bodyPr>
          <a:lstStyle/>
          <a:p>
            <a:pPr marL="0" indent="0">
              <a:buNone/>
            </a:pPr>
            <a:r>
              <a:rPr lang="en-GB" sz="2400" dirty="0">
                <a:latin typeface="Agency FB" panose="020B0503020202020204" pitchFamily="34" charset="0"/>
              </a:rPr>
              <a:t> “The Spirit of the Lord is upon me, because he has anointed me to proclaim good news to the poor. He has sent me to proclaim liberty to the captives and recovering of sight to the </a:t>
            </a:r>
            <a:r>
              <a:rPr lang="en-GB" sz="2400" dirty="0" err="1">
                <a:latin typeface="Agency FB" panose="020B0503020202020204" pitchFamily="34" charset="0"/>
              </a:rPr>
              <a:t>blind,to</a:t>
            </a:r>
            <a:r>
              <a:rPr lang="en-GB" sz="2400" dirty="0">
                <a:latin typeface="Agency FB" panose="020B0503020202020204" pitchFamily="34" charset="0"/>
              </a:rPr>
              <a:t> set at liberty those who are oppressed, to proclaim the year of the Lord's </a:t>
            </a:r>
            <a:r>
              <a:rPr lang="en-GB" sz="2400" dirty="0" err="1">
                <a:latin typeface="Agency FB" panose="020B0503020202020204" pitchFamily="34" charset="0"/>
              </a:rPr>
              <a:t>favor</a:t>
            </a:r>
            <a:r>
              <a:rPr lang="en-GB" sz="2400" dirty="0">
                <a:latin typeface="Agency FB" panose="020B0503020202020204" pitchFamily="34" charset="0"/>
              </a:rPr>
              <a:t>.”</a:t>
            </a:r>
          </a:p>
        </p:txBody>
      </p:sp>
      <p:pic>
        <p:nvPicPr>
          <p:cNvPr id="5" name="Content Placeholder 4">
            <a:extLst>
              <a:ext uri="{FF2B5EF4-FFF2-40B4-BE49-F238E27FC236}">
                <a16:creationId xmlns:a16="http://schemas.microsoft.com/office/drawing/2014/main" id="{7A5DB436-11E6-4B12-943A-B29622172A12}"/>
              </a:ext>
            </a:extLst>
          </p:cNvPr>
          <p:cNvPicPr>
            <a:picLocks noGrp="1" noChangeAspect="1"/>
          </p:cNvPicPr>
          <p:nvPr>
            <p:ph sz="quarter" idx="14"/>
          </p:nvPr>
        </p:nvPicPr>
        <p:blipFill>
          <a:blip r:embed="rId2"/>
          <a:stretch>
            <a:fillRect/>
          </a:stretch>
        </p:blipFill>
        <p:spPr>
          <a:xfrm>
            <a:off x="6053931" y="2063750"/>
            <a:ext cx="4967287" cy="3311525"/>
          </a:xfrm>
          <a:prstGeom prst="rect">
            <a:avLst/>
          </a:prstGeom>
        </p:spPr>
      </p:pic>
    </p:spTree>
    <p:extLst>
      <p:ext uri="{BB962C8B-B14F-4D97-AF65-F5344CB8AC3E}">
        <p14:creationId xmlns:p14="http://schemas.microsoft.com/office/powerpoint/2010/main" val="225756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D4EE-1089-4EF8-B69A-1469E12B58DD}"/>
              </a:ext>
            </a:extLst>
          </p:cNvPr>
          <p:cNvSpPr>
            <a:spLocks noGrp="1"/>
          </p:cNvSpPr>
          <p:nvPr>
            <p:ph type="title"/>
          </p:nvPr>
        </p:nvSpPr>
        <p:spPr/>
        <p:txBody>
          <a:bodyPr/>
          <a:lstStyle/>
          <a:p>
            <a:endParaRPr lang="en-GB"/>
          </a:p>
        </p:txBody>
      </p:sp>
      <p:pic>
        <p:nvPicPr>
          <p:cNvPr id="4" name="Worthy _ Live _ Elevation Worship">
            <a:hlinkClick r:id="" action="ppaction://media"/>
            <a:extLst>
              <a:ext uri="{FF2B5EF4-FFF2-40B4-BE49-F238E27FC236}">
                <a16:creationId xmlns:a16="http://schemas.microsoft.com/office/drawing/2014/main" id="{E241CC45-8C06-4965-96E6-820D8612C27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822"/>
          </a:xfrm>
        </p:spPr>
      </p:pic>
    </p:spTree>
    <p:extLst>
      <p:ext uri="{BB962C8B-B14F-4D97-AF65-F5344CB8AC3E}">
        <p14:creationId xmlns:p14="http://schemas.microsoft.com/office/powerpoint/2010/main" val="10256512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EACF-CD28-466E-B84F-128C406D77FA}"/>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309E2472-A5B1-430B-9730-ECDD77C3BB5E}"/>
              </a:ext>
            </a:extLst>
          </p:cNvPr>
          <p:cNvSpPr>
            <a:spLocks noGrp="1"/>
          </p:cNvSpPr>
          <p:nvPr>
            <p:ph type="subTitle" idx="1"/>
          </p:nvPr>
        </p:nvSpPr>
        <p:spPr/>
        <p:txBody>
          <a:bodyPr/>
          <a:lstStyle/>
          <a:p>
            <a:endParaRPr lang="en-GB"/>
          </a:p>
        </p:txBody>
      </p:sp>
      <p:pic>
        <p:nvPicPr>
          <p:cNvPr id="4098" name="Picture 2" descr="Those who do not move, do not notice their chains. - Rosa Luxemburg ...">
            <a:extLst>
              <a:ext uri="{FF2B5EF4-FFF2-40B4-BE49-F238E27FC236}">
                <a16:creationId xmlns:a16="http://schemas.microsoft.com/office/drawing/2014/main" id="{2E8EA2D0-DD82-4A21-8CF5-5D0EEB1CB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30628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925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0823-64D3-4695-9CEC-E6C0DE910A6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08506EE-20B3-4E92-BB76-01C2E7C3091F}"/>
              </a:ext>
            </a:extLst>
          </p:cNvPr>
          <p:cNvSpPr>
            <a:spLocks noGrp="1"/>
          </p:cNvSpPr>
          <p:nvPr>
            <p:ph idx="1"/>
          </p:nvPr>
        </p:nvSpPr>
        <p:spPr/>
        <p:txBody>
          <a:bodyPr/>
          <a:lstStyle/>
          <a:p>
            <a:endParaRPr lang="en-GB"/>
          </a:p>
        </p:txBody>
      </p:sp>
      <p:pic>
        <p:nvPicPr>
          <p:cNvPr id="2050" name="Picture 2" descr="75 Inspirational Freedom Quotes With Images">
            <a:extLst>
              <a:ext uri="{FF2B5EF4-FFF2-40B4-BE49-F238E27FC236}">
                <a16:creationId xmlns:a16="http://schemas.microsoft.com/office/drawing/2014/main" id="{D20C7DC1-AE5F-435D-8E51-AB5287147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508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8115-AFAF-4270-951A-52482FCD3EC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6B71ACC-0631-4D9A-BC59-4A5117BC9C1B}"/>
              </a:ext>
            </a:extLst>
          </p:cNvPr>
          <p:cNvSpPr>
            <a:spLocks noGrp="1"/>
          </p:cNvSpPr>
          <p:nvPr>
            <p:ph idx="1"/>
          </p:nvPr>
        </p:nvSpPr>
        <p:spPr/>
        <p:txBody>
          <a:bodyPr/>
          <a:lstStyle/>
          <a:p>
            <a:endParaRPr lang="en-GB"/>
          </a:p>
        </p:txBody>
      </p:sp>
      <p:pic>
        <p:nvPicPr>
          <p:cNvPr id="3074" name="Picture 2" descr="30 Inspiring Quotes About Freedom And Liberty">
            <a:extLst>
              <a:ext uri="{FF2B5EF4-FFF2-40B4-BE49-F238E27FC236}">
                <a16:creationId xmlns:a16="http://schemas.microsoft.com/office/drawing/2014/main" id="{6312448D-418E-4A75-98C2-73259E516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83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51AB-BC02-4548-8F0D-2CED6B0FE058}"/>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4592F252-4EC5-4542-9464-7609BE7F3631}"/>
              </a:ext>
            </a:extLst>
          </p:cNvPr>
          <p:cNvPicPr>
            <a:picLocks noGrp="1" noChangeAspect="1"/>
          </p:cNvPicPr>
          <p:nvPr>
            <p:ph idx="1"/>
          </p:nvPr>
        </p:nvPicPr>
        <p:blipFill>
          <a:blip r:embed="rId2"/>
          <a:stretch>
            <a:fillRect/>
          </a:stretch>
        </p:blipFill>
        <p:spPr>
          <a:xfrm>
            <a:off x="838200" y="40386"/>
            <a:ext cx="10515600" cy="6817614"/>
          </a:xfrm>
          <a:prstGeom prst="rect">
            <a:avLst/>
          </a:prstGeom>
        </p:spPr>
      </p:pic>
    </p:spTree>
    <p:extLst>
      <p:ext uri="{BB962C8B-B14F-4D97-AF65-F5344CB8AC3E}">
        <p14:creationId xmlns:p14="http://schemas.microsoft.com/office/powerpoint/2010/main" val="169489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29747-CEDC-473F-B4FC-8D3B47A9657E}"/>
              </a:ext>
            </a:extLst>
          </p:cNvPr>
          <p:cNvSpPr>
            <a:spLocks noGrp="1"/>
          </p:cNvSpPr>
          <p:nvPr>
            <p:ph type="title"/>
          </p:nvPr>
        </p:nvSpPr>
        <p:spPr/>
        <p:txBody>
          <a:bodyPr/>
          <a:lstStyle/>
          <a:p>
            <a:endParaRPr lang="en-GB"/>
          </a:p>
        </p:txBody>
      </p:sp>
      <p:pic>
        <p:nvPicPr>
          <p:cNvPr id="4" name="yt1z.net - Skit Guys - The Birdcage (480p)">
            <a:hlinkClick r:id="" action="ppaction://media"/>
            <a:extLst>
              <a:ext uri="{FF2B5EF4-FFF2-40B4-BE49-F238E27FC236}">
                <a16:creationId xmlns:a16="http://schemas.microsoft.com/office/drawing/2014/main" id="{C28200FC-0FD5-4229-B04E-EFFE73B2B2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0413" cy="6858000"/>
          </a:xfrm>
        </p:spPr>
      </p:pic>
    </p:spTree>
    <p:extLst>
      <p:ext uri="{BB962C8B-B14F-4D97-AF65-F5344CB8AC3E}">
        <p14:creationId xmlns:p14="http://schemas.microsoft.com/office/powerpoint/2010/main" val="267458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2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81746-81DA-49F6-8C8E-9087FEC7FB29}"/>
              </a:ext>
            </a:extLst>
          </p:cNvPr>
          <p:cNvSpPr>
            <a:spLocks noGrp="1"/>
          </p:cNvSpPr>
          <p:nvPr>
            <p:ph type="title"/>
          </p:nvPr>
        </p:nvSpPr>
        <p:spPr/>
        <p:txBody>
          <a:bodyPr/>
          <a:lstStyle/>
          <a:p>
            <a:r>
              <a:rPr lang="en-GB" dirty="0">
                <a:latin typeface="Agency FB" panose="020B0503020202020204" pitchFamily="34" charset="0"/>
              </a:rPr>
              <a:t>Galatians 3:13-14</a:t>
            </a:r>
          </a:p>
        </p:txBody>
      </p:sp>
      <p:sp>
        <p:nvSpPr>
          <p:cNvPr id="3" name="Content Placeholder 2">
            <a:extLst>
              <a:ext uri="{FF2B5EF4-FFF2-40B4-BE49-F238E27FC236}">
                <a16:creationId xmlns:a16="http://schemas.microsoft.com/office/drawing/2014/main" id="{080D04A1-2174-4389-9B10-5D7D299231B9}"/>
              </a:ext>
            </a:extLst>
          </p:cNvPr>
          <p:cNvSpPr>
            <a:spLocks noGrp="1"/>
          </p:cNvSpPr>
          <p:nvPr>
            <p:ph sz="quarter" idx="13"/>
          </p:nvPr>
        </p:nvSpPr>
        <p:spPr>
          <a:xfrm>
            <a:off x="328863" y="1685768"/>
            <a:ext cx="5847348" cy="3688817"/>
          </a:xfrm>
        </p:spPr>
        <p:txBody>
          <a:bodyPr>
            <a:noAutofit/>
          </a:bodyPr>
          <a:lstStyle/>
          <a:p>
            <a:pPr marL="0" indent="0">
              <a:buNone/>
            </a:pPr>
            <a:r>
              <a:rPr lang="en-GB" sz="2400" dirty="0">
                <a:latin typeface="Agency FB" panose="020B0503020202020204" pitchFamily="34" charset="0"/>
              </a:rPr>
              <a:t>Christ redeemed us from the curse of the law by becoming a curse for us—for it is written, “Cursed is everyone who is hanged on a tree”— 14 so that in Christ Jesus the blessing of Abraham might come to the Gentiles, so that we might receive the promised Spirit through faith.</a:t>
            </a:r>
          </a:p>
        </p:txBody>
      </p:sp>
      <p:pic>
        <p:nvPicPr>
          <p:cNvPr id="5" name="Content Placeholder 4">
            <a:extLst>
              <a:ext uri="{FF2B5EF4-FFF2-40B4-BE49-F238E27FC236}">
                <a16:creationId xmlns:a16="http://schemas.microsoft.com/office/drawing/2014/main" id="{38F77D88-B33B-4408-94F1-24A672C55146}"/>
              </a:ext>
            </a:extLst>
          </p:cNvPr>
          <p:cNvPicPr>
            <a:picLocks noGrp="1" noChangeAspect="1"/>
          </p:cNvPicPr>
          <p:nvPr>
            <p:ph sz="quarter" idx="14"/>
          </p:nvPr>
        </p:nvPicPr>
        <p:blipFill>
          <a:blip r:embed="rId2"/>
          <a:stretch>
            <a:fillRect/>
          </a:stretch>
        </p:blipFill>
        <p:spPr>
          <a:xfrm>
            <a:off x="6176211" y="2265747"/>
            <a:ext cx="5086350" cy="2906485"/>
          </a:xfrm>
          <a:prstGeom prst="rect">
            <a:avLst/>
          </a:prstGeom>
        </p:spPr>
      </p:pic>
    </p:spTree>
    <p:extLst>
      <p:ext uri="{BB962C8B-B14F-4D97-AF65-F5344CB8AC3E}">
        <p14:creationId xmlns:p14="http://schemas.microsoft.com/office/powerpoint/2010/main" val="887507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Main Event</Template>
  <TotalTime>278</TotalTime>
  <Words>772</Words>
  <Application>Microsoft Office PowerPoint</Application>
  <PresentationFormat>Widescreen</PresentationFormat>
  <Paragraphs>54</Paragraphs>
  <Slides>31</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Agency FB</vt:lpstr>
      <vt:lpstr>Arial</vt:lpstr>
      <vt:lpstr>Impact</vt:lpstr>
      <vt:lpstr>Main Event</vt:lpstr>
      <vt:lpstr>PowerPoint Presentation</vt:lpstr>
      <vt:lpstr>There is freedom in the gospel </vt:lpstr>
      <vt:lpstr>What comes to mind when you think of freedom?</vt:lpstr>
      <vt:lpstr>PowerPoint Presentation</vt:lpstr>
      <vt:lpstr>PowerPoint Presentation</vt:lpstr>
      <vt:lpstr>PowerPoint Presentation</vt:lpstr>
      <vt:lpstr>PowerPoint Presentation</vt:lpstr>
      <vt:lpstr>PowerPoint Presentation</vt:lpstr>
      <vt:lpstr>Galatians 3:13-14</vt:lpstr>
      <vt:lpstr>1) Freedom in </vt:lpstr>
      <vt:lpstr>PowerPoint Presentation</vt:lpstr>
      <vt:lpstr>First reaction</vt:lpstr>
      <vt:lpstr>Every story</vt:lpstr>
      <vt:lpstr>Galatians 3:26-29</vt:lpstr>
      <vt:lpstr>Slave to heir</vt:lpstr>
      <vt:lpstr>Verse 4-6</vt:lpstr>
      <vt:lpstr>John 14:2-3</vt:lpstr>
      <vt:lpstr>Romans 8:15-17</vt:lpstr>
      <vt:lpstr>The Lords prayer</vt:lpstr>
      <vt:lpstr>2) Freedom in  </vt:lpstr>
      <vt:lpstr>What word or phrase that if said right now, would feel you with fear?</vt:lpstr>
      <vt:lpstr>Verse 7-9</vt:lpstr>
      <vt:lpstr>Know and known</vt:lpstr>
      <vt:lpstr>Verse 9-10</vt:lpstr>
      <vt:lpstr>how often do we turn to things like:</vt:lpstr>
      <vt:lpstr>Galatians 5:1</vt:lpstr>
      <vt:lpstr>PowerPoint Presentation</vt:lpstr>
      <vt:lpstr>Freedom vs biblical freedom</vt:lpstr>
      <vt:lpstr>PowerPoint Presentation</vt:lpstr>
      <vt:lpstr>Luke 4:18-19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 Pike</dc:creator>
  <cp:lastModifiedBy>Abi Pike</cp:lastModifiedBy>
  <cp:revision>76</cp:revision>
  <dcterms:created xsi:type="dcterms:W3CDTF">2025-04-30T09:53:09Z</dcterms:created>
  <dcterms:modified xsi:type="dcterms:W3CDTF">2025-05-21T09:26:53Z</dcterms:modified>
</cp:coreProperties>
</file>